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ECB7E-5DAF-CA55-D100-745D29FE7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9724A-6A39-16E7-9FE9-A3BD65F6B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988D5-2304-7F82-38E9-CAF7FFF6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2C441-C3A2-CF42-A6E9-72FA5839E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F3E08-4658-BAEC-E219-A906C416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5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21C4-DF6A-2AF5-FF16-64481A540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94A8-67E8-15DB-0872-87FDDBA5E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DC296-490D-9C76-CDF8-4B45D013F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0928B-6006-A015-7D32-F2C71BA1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F6703-9614-FB57-CB85-52716EDA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1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73957-736A-9563-C36B-50476012E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B2333-E504-6A6C-F001-B563FB7F3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3DD3A-7938-2D3A-164E-64FD4CF6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3B104-B485-D559-F082-4723C699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9BE96-7065-1873-59A6-DD52E1D1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5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FDEC-5655-9B0A-B228-C87172545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3D61A-9DD4-AF6C-DADE-72E9E3663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E8E65-2F19-70C2-977C-0CDF67BFD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5ECCF-D102-63AA-DA4A-349991C9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9B112-71E4-ADBD-DC46-E76E7D2B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B14F3-AEAB-1ED4-95F0-17B2F126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4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EC59-1858-4C36-F6BC-B6C1917D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23109-C525-86A4-AAD9-ED2104EBC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73E4B-420A-C5C5-1665-12ED54BD9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6BC0F-AE4D-0C70-29AC-6A6B43E4C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CB0FB-CCB6-F38B-A4FF-ABE94E458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BBD5C-B1EF-807D-7070-B36AF4FE3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3D9799-7104-9FD3-5812-D28454FE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347BE2-7BA9-041B-52A1-1CD255A3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4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FF825-0106-71E2-C2C5-D7346D2A4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0D8684-9D82-6A88-B948-F9F78EF0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EAB3C-A31E-1B5B-62E0-D799F634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F94169-82F9-60EF-578B-B0A2F44A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2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717B30-6DBF-A92A-99F0-815D65A7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8F322-5EAE-A802-4A02-B2AA862A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AF1C5-D567-0682-7BDE-F90FC0A0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4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853C-8023-84E9-9328-FA169C1D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CAA1C-193E-8715-FA5F-3137E6ED5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37A01-3035-3F73-9B96-81FA7D85A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1FA9A-1CAD-F2F0-3D20-E66B2236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CA486-9258-15CA-03E0-0A6C10EA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3999F-9EA8-833E-1571-F708E67E1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7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F3A87-92EF-A02B-0F82-CACD7DF4F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B09A84-00AD-7719-C80D-F4D164EFC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D8195-D6DA-4D73-2BF8-FC244284B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C7655-50C6-306D-AC66-D699DA3D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1CF5D-84C6-FD7F-976D-8D362953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979A8-DC4C-9B85-8940-CEAD7BEC8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02AB-7E00-4512-332E-49840CB83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1A29C-A6F5-F258-0783-FFBDEEECF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798CE-C7DE-7675-22E9-4F150B60F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F1B77-ACE1-7C50-A584-EF4567EC0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A50C5-003F-F3C8-4717-D92BB49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59D94F-E014-DAF4-B773-380ABCE3AA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DB3CF-96A3-205A-8591-EBF458F22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804CC-ACFD-DAE9-FDA1-108F48E5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E2CA1-DEF0-B78D-1940-2E645509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91209-73B6-25C5-F788-52A76EDA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8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0F7E8-F41A-83E1-1DB4-77CC2D55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A207E-6855-71C8-0A64-8226054B9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4AF7F-61CB-10BB-CE2B-749BCDF7E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95B2D-FE79-4DA5-93B2-1CA5A8878BB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7AE61-4FDD-6D7E-4627-B733EE3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0EEFE-D3F7-9F1D-3B99-6EF697CA7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B8ACE-3354-499F-91FE-055AD6FE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0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29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772C-A7F2-D65A-7ECD-53D14A6E1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337" y="1002722"/>
            <a:ext cx="6628688" cy="4646048"/>
          </a:xfrm>
        </p:spPr>
        <p:txBody>
          <a:bodyPr>
            <a:normAutofit fontScale="90000"/>
          </a:bodyPr>
          <a:lstStyle/>
          <a:p>
            <a:r>
              <a:rPr lang="en-US" sz="1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House That I Live 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BBBF4D-C4EC-D749-5D00-604A54A30C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164"/>
          <a:stretch/>
        </p:blipFill>
        <p:spPr>
          <a:xfrm>
            <a:off x="7469025" y="847162"/>
            <a:ext cx="4422029" cy="480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Fleshly Tabernacle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God Gave It To Me – Psalm 139:14 “ I am fearfully and wonderfully made”</a:t>
            </a:r>
          </a:p>
          <a:p>
            <a:r>
              <a:rPr lang="en-US" sz="3600" dirty="0"/>
              <a:t>Ability to KNOW!</a:t>
            </a:r>
          </a:p>
          <a:p>
            <a:r>
              <a:rPr lang="en-US" sz="3600" dirty="0"/>
              <a:t>I am SPIRIT, BODY and SOUL -  1 Thessalonians 5:23</a:t>
            </a:r>
          </a:p>
          <a:p>
            <a:r>
              <a:rPr lang="en-US" sz="3600" dirty="0"/>
              <a:t>God communicates with my INTELLECT through His Word- Romans 1:16  “ the power of God to salvation for everyone who BELIEVES”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0DA02-3883-2E4E-2294-0F97D1C4DE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27" t="10004" b="14618"/>
          <a:stretch/>
        </p:blipFill>
        <p:spPr>
          <a:xfrm>
            <a:off x="9064868" y="230188"/>
            <a:ext cx="2875085" cy="13459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8981629" y="230188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0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Fleshly Tabernacle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717"/>
            <a:ext cx="10515600" cy="4600860"/>
          </a:xfrm>
        </p:spPr>
        <p:txBody>
          <a:bodyPr>
            <a:noAutofit/>
          </a:bodyPr>
          <a:lstStyle/>
          <a:p>
            <a:r>
              <a:rPr lang="en-US" sz="3100" dirty="0"/>
              <a:t>BELIEF is a function of the INTELLECT!</a:t>
            </a:r>
          </a:p>
          <a:p>
            <a:r>
              <a:rPr lang="en-US" sz="3100" dirty="0"/>
              <a:t>It is God's desire to be glorified by "a people."  1 Peter 2:9,10</a:t>
            </a:r>
          </a:p>
          <a:p>
            <a:r>
              <a:rPr lang="en-US" sz="3100" dirty="0"/>
              <a:t>A people who would YIELD TO HIM – Romans 6:11-13</a:t>
            </a:r>
          </a:p>
          <a:p>
            <a:r>
              <a:rPr lang="en-US" sz="3100" dirty="0"/>
              <a:t>1 Corinthians 9:27 “But I discipline my body and bring it into subjection, lest, when I have preached to others, I myself should become disqualified.”</a:t>
            </a:r>
          </a:p>
          <a:p>
            <a:r>
              <a:rPr lang="en-US" sz="3100" dirty="0"/>
              <a:t>Job 14:14 “If a man dies, shall he live again?”</a:t>
            </a:r>
          </a:p>
          <a:p>
            <a:r>
              <a:rPr lang="en-US" sz="3100" dirty="0"/>
              <a:t>SOUL or SPIRIT will never die – body must die- Hebrews 9:27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0DA02-3883-2E4E-2294-0F97D1C4DE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27" t="10004" b="14618"/>
          <a:stretch/>
        </p:blipFill>
        <p:spPr>
          <a:xfrm>
            <a:off x="9064868" y="230188"/>
            <a:ext cx="2875085" cy="13459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8981629" y="230188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5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Church, House of God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717"/>
            <a:ext cx="10515600" cy="4600860"/>
          </a:xfrm>
        </p:spPr>
        <p:txBody>
          <a:bodyPr>
            <a:noAutofit/>
          </a:bodyPr>
          <a:lstStyle/>
          <a:p>
            <a:r>
              <a:rPr lang="en-US" sz="3100" dirty="0"/>
              <a:t>This I dwell in by CHOICE!</a:t>
            </a:r>
          </a:p>
          <a:p>
            <a:r>
              <a:rPr lang="en-US" sz="3100" dirty="0"/>
              <a:t>Hebrews 8:2 “..true tabernacle (house), which the Lord pitched..."  is the church</a:t>
            </a:r>
          </a:p>
          <a:p>
            <a:r>
              <a:rPr lang="en-US" sz="3100" dirty="0"/>
              <a:t>Therein I Am Privileged to Worship and Serve God!</a:t>
            </a:r>
          </a:p>
          <a:p>
            <a:r>
              <a:rPr lang="en-US" sz="3100" dirty="0"/>
              <a:t>1 Timothy 3:15 “know how you ought to conduct yourself in the house of God, which is the church of the living God, the pillar and ground of the truth.” </a:t>
            </a:r>
          </a:p>
          <a:p>
            <a:r>
              <a:rPr lang="en-US" sz="3100" dirty="0"/>
              <a:t>Assurance of being IN that HOUSE or CHURCH – Acts 2:41,47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8981629" y="230188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3AC285-A057-C921-83F1-B3115E67F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630" y="230188"/>
            <a:ext cx="2958322" cy="13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3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Church, House of God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717"/>
            <a:ext cx="10515600" cy="4600860"/>
          </a:xfrm>
        </p:spPr>
        <p:txBody>
          <a:bodyPr>
            <a:noAutofit/>
          </a:bodyPr>
          <a:lstStyle/>
          <a:p>
            <a:r>
              <a:rPr lang="en-US" sz="3600" dirty="0"/>
              <a:t>God is the “Father” in this house – Matthew 6:9</a:t>
            </a:r>
          </a:p>
          <a:p>
            <a:r>
              <a:rPr lang="en-US" sz="3600" dirty="0"/>
              <a:t>Those baptized into Christ are “children” – Galatians 3:26,27</a:t>
            </a:r>
          </a:p>
          <a:p>
            <a:r>
              <a:rPr lang="en-US" sz="3600" dirty="0"/>
              <a:t>I Have Been Added! – Act 2:41,47</a:t>
            </a:r>
          </a:p>
          <a:p>
            <a:r>
              <a:rPr lang="en-US" sz="3600" dirty="0"/>
              <a:t>1 Corinthians 15:19 “If in this life only we have hope in Christ, we are of all men the most pitiable.” </a:t>
            </a:r>
          </a:p>
          <a:p>
            <a:r>
              <a:rPr lang="en-US" sz="3600" dirty="0"/>
              <a:t>Thanks be to God, and my Lord and Savior, Jesus Christ -  I can look BEYOND THIS LIFE!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8981629" y="230188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3AC285-A057-C921-83F1-B3115E67F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630" y="230188"/>
            <a:ext cx="2958322" cy="13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One In The Presence of God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717"/>
            <a:ext cx="10515600" cy="4600860"/>
          </a:xfrm>
        </p:spPr>
        <p:txBody>
          <a:bodyPr>
            <a:noAutofit/>
          </a:bodyPr>
          <a:lstStyle/>
          <a:p>
            <a:r>
              <a:rPr lang="en-US" sz="3500" dirty="0"/>
              <a:t>One Day I’m Going To Move!</a:t>
            </a:r>
          </a:p>
          <a:p>
            <a:r>
              <a:rPr lang="en-US" sz="3500" dirty="0"/>
              <a:t>2 Corinthians 5:1 “if our earthly house, this tent, is destroyed, we have a building from God, a house not made with hands, eternal in the heavens.” </a:t>
            </a:r>
          </a:p>
          <a:p>
            <a:r>
              <a:rPr lang="en-US" sz="3500" dirty="0"/>
              <a:t>John 14:1,2 “In My Father’s house are many mansions” </a:t>
            </a:r>
          </a:p>
          <a:p>
            <a:r>
              <a:rPr lang="en-US" sz="3500" dirty="0"/>
              <a:t>In this eternal house I will live FOREVER – Hebrews 11:10 “...the city which has foundations, whose builder and maker is God.”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8981629" y="230188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BD5230-17BC-77D8-3B7A-36CCBB8A7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103" y="230188"/>
            <a:ext cx="2934849" cy="14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6862" cy="234389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Much As I Can Possibly Desire-</a:t>
            </a:r>
            <a:b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More Than I Deserve!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9017"/>
            <a:ext cx="10515600" cy="3409772"/>
          </a:xfrm>
        </p:spPr>
        <p:txBody>
          <a:bodyPr>
            <a:noAutofit/>
          </a:bodyPr>
          <a:lstStyle/>
          <a:p>
            <a:r>
              <a:rPr lang="en-US" sz="3500" dirty="0"/>
              <a:t>THIS is really the House I Want To Live In!</a:t>
            </a:r>
          </a:p>
          <a:p>
            <a:r>
              <a:rPr lang="en-US" sz="3500" dirty="0"/>
              <a:t>And the House From Which I Will Never Have To Depart!</a:t>
            </a:r>
          </a:p>
          <a:p>
            <a:r>
              <a:rPr lang="en-US" sz="3500" dirty="0"/>
              <a:t>Praise God for this possibility and promise!</a:t>
            </a:r>
          </a:p>
          <a:p>
            <a:r>
              <a:rPr lang="en-US" sz="3500" dirty="0"/>
              <a:t>How tragic to leave God out of the fleshly house, and be turned away from His eternal house!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9005103" y="854445"/>
            <a:ext cx="2958323" cy="13652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BD5230-17BC-77D8-3B7A-36CCBB8A7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103" y="835377"/>
            <a:ext cx="2934849" cy="14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8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87340" cy="2343892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Judgment Scene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9017"/>
            <a:ext cx="10515600" cy="3409772"/>
          </a:xfrm>
        </p:spPr>
        <p:txBody>
          <a:bodyPr>
            <a:noAutofit/>
          </a:bodyPr>
          <a:lstStyle/>
          <a:p>
            <a:r>
              <a:rPr lang="en-US" sz="3300" dirty="0"/>
              <a:t>Matthew 25:46 “And these {i.e. unrighteous} will go away into everlasting punishment, but the righteous into eternal life.” </a:t>
            </a:r>
          </a:p>
          <a:p>
            <a:r>
              <a:rPr lang="en-US" sz="3300" dirty="0"/>
              <a:t>ALL of US will be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OR THE OTHER!</a:t>
            </a:r>
          </a:p>
          <a:p>
            <a:r>
              <a:rPr lang="en-US" sz="3300" dirty="0"/>
              <a:t>Psalm 23:6 “Surely goodness and mercy shall follow me All the days of my life; And I will dwell in the house of the Lord Forever.”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6477711" y="247829"/>
            <a:ext cx="5520583" cy="23996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CFF39A-CCB5-07E1-C63F-D9F06E297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544" y="309381"/>
            <a:ext cx="4153256" cy="233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2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87340" cy="1668774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Other Considerations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9017"/>
            <a:ext cx="10515600" cy="3409772"/>
          </a:xfrm>
        </p:spPr>
        <p:txBody>
          <a:bodyPr>
            <a:noAutofit/>
          </a:bodyPr>
          <a:lstStyle/>
          <a:p>
            <a:r>
              <a:rPr lang="en-US" sz="3300" dirty="0"/>
              <a:t>Abraham – Hebrews 11:9,10 “he waited for the city which has foundations, whose builder and maker is God.”</a:t>
            </a:r>
          </a:p>
          <a:p>
            <a:r>
              <a:rPr lang="en-US" sz="3300" dirty="0"/>
              <a:t>Entering by the Gospel into the HOUSE OF GOD is the only assurance of entering into THE HOUSE OF GOD FOR ETERNITY!</a:t>
            </a:r>
          </a:p>
          <a:p>
            <a:r>
              <a:rPr lang="en-US" sz="3300" dirty="0"/>
              <a:t>1 Corinthians 15:24,58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6477711" y="247829"/>
            <a:ext cx="5520583" cy="1931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7D619F-AFD6-1587-3183-2FAA88A3A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711" y="247829"/>
            <a:ext cx="5520583" cy="201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9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5A71-C3B7-5197-ECC9-F15722B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5887340" cy="295064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Won’t You Enter Into God’s Arrangement For Salvation?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B17E-A3D4-2508-5481-97226CF5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42233"/>
            <a:ext cx="10515600" cy="295064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To Do So is to make the FIRST STEP toward that ETERNAL HOUSE OF GOD!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What could be more important to YOU TODAY, than taking this important step?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9603A-2D4C-ED11-7123-6311CCC868A8}"/>
              </a:ext>
            </a:extLst>
          </p:cNvPr>
          <p:cNvSpPr/>
          <p:nvPr/>
        </p:nvSpPr>
        <p:spPr>
          <a:xfrm>
            <a:off x="6477711" y="816929"/>
            <a:ext cx="5520583" cy="1931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7D619F-AFD6-1587-3183-2FAA88A3A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711" y="590462"/>
            <a:ext cx="5520583" cy="25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7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625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The House That I Live In</vt:lpstr>
      <vt:lpstr>This Fleshly Tabernacle</vt:lpstr>
      <vt:lpstr>This Fleshly Tabernacle</vt:lpstr>
      <vt:lpstr>The Church, House of God</vt:lpstr>
      <vt:lpstr>The Church, House of God</vt:lpstr>
      <vt:lpstr>The One In The Presence of God</vt:lpstr>
      <vt:lpstr>As Much As I Can Possibly Desire- And More Than I Deserve!</vt:lpstr>
      <vt:lpstr>Judgment Scene</vt:lpstr>
      <vt:lpstr>Two Other Considerations</vt:lpstr>
      <vt:lpstr>Won’t You Enter Into God’s Arrangement For Salvation?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House That I Live In</dc:title>
  <dc:creator>Gailen Evans</dc:creator>
  <cp:lastModifiedBy>Gailen Evans</cp:lastModifiedBy>
  <cp:revision>16</cp:revision>
  <dcterms:created xsi:type="dcterms:W3CDTF">2024-03-15T00:30:32Z</dcterms:created>
  <dcterms:modified xsi:type="dcterms:W3CDTF">2024-03-16T01:37:02Z</dcterms:modified>
</cp:coreProperties>
</file>